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58" r:id="rId10"/>
    <p:sldId id="263" r:id="rId11"/>
    <p:sldId id="268" r:id="rId12"/>
    <p:sldId id="264" r:id="rId13"/>
    <p:sldId id="265" r:id="rId14"/>
    <p:sldId id="266" r:id="rId15"/>
    <p:sldId id="267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Topics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0B-4549-8AD6-BDF9EB7CC94F}"/>
              </c:ext>
            </c:extLst>
          </c:dPt>
          <c:cat>
            <c:strRef>
              <c:f>Sheet1!$A$2:$A$9</c:f>
              <c:strCache>
                <c:ptCount val="8"/>
                <c:pt idx="0">
                  <c:v>Project Management</c:v>
                </c:pt>
                <c:pt idx="1">
                  <c:v>Linguistics</c:v>
                </c:pt>
                <c:pt idx="2">
                  <c:v>American Literature</c:v>
                </c:pt>
                <c:pt idx="3">
                  <c:v>Smart Homes</c:v>
                </c:pt>
                <c:pt idx="4">
                  <c:v>Rap Music</c:v>
                </c:pt>
                <c:pt idx="5">
                  <c:v>Coding/Programming</c:v>
                </c:pt>
                <c:pt idx="6">
                  <c:v>Medical Software</c:v>
                </c:pt>
                <c:pt idx="7">
                  <c:v>Biochemistry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2.4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B-4549-8AD6-BDF9EB7CC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896432"/>
        <c:axId val="432901680"/>
      </c:barChart>
      <c:catAx>
        <c:axId val="43289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01680"/>
        <c:crosses val="autoZero"/>
        <c:auto val="1"/>
        <c:lblAlgn val="ctr"/>
        <c:lblOffset val="100"/>
        <c:noMultiLvlLbl val="0"/>
      </c:catAx>
      <c:valAx>
        <c:axId val="43290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289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5CD45-5D9D-4F25-A608-63AEC14D272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7E523-08D6-4FC3-BF16-ADAC2552D46C}">
      <dgm:prSet phldrT="[Text]" custT="1"/>
      <dgm:spPr/>
      <dgm:t>
        <a:bodyPr/>
        <a:lstStyle/>
        <a:p>
          <a:r>
            <a:rPr lang="en-US" sz="1800" dirty="0" smtClean="0"/>
            <a:t>Poor Communication</a:t>
          </a:r>
          <a:endParaRPr lang="en-US" sz="1800" dirty="0"/>
        </a:p>
      </dgm:t>
    </dgm:pt>
    <dgm:pt modelId="{DFAA2B32-63E4-4E59-8E7F-379CA475F8FE}" type="parTrans" cxnId="{62A8B698-35ED-4BF9-9F09-DE897C8C332B}">
      <dgm:prSet/>
      <dgm:spPr/>
      <dgm:t>
        <a:bodyPr/>
        <a:lstStyle/>
        <a:p>
          <a:endParaRPr lang="en-US" sz="2800"/>
        </a:p>
      </dgm:t>
    </dgm:pt>
    <dgm:pt modelId="{CA9D59E1-6EE3-4862-B137-7989AD624D0C}" type="sibTrans" cxnId="{62A8B698-35ED-4BF9-9F09-DE897C8C332B}">
      <dgm:prSet/>
      <dgm:spPr/>
      <dgm:t>
        <a:bodyPr/>
        <a:lstStyle/>
        <a:p>
          <a:endParaRPr lang="en-US" sz="2800"/>
        </a:p>
      </dgm:t>
    </dgm:pt>
    <dgm:pt modelId="{C9C3FA34-B7F5-404E-8796-A9782F17BC7A}">
      <dgm:prSet phldrT="[Text]" custT="1"/>
      <dgm:spPr/>
      <dgm:t>
        <a:bodyPr/>
        <a:lstStyle/>
        <a:p>
          <a:r>
            <a:rPr lang="en-US" sz="1800" dirty="0" smtClean="0"/>
            <a:t>Over Time</a:t>
          </a:r>
          <a:endParaRPr lang="en-US" sz="1800" dirty="0"/>
        </a:p>
      </dgm:t>
    </dgm:pt>
    <dgm:pt modelId="{BED77417-E0C8-4DAA-838A-21D8981A62BE}" type="parTrans" cxnId="{949C94EF-F5AF-4F79-BEA9-0A1BA74A4986}">
      <dgm:prSet/>
      <dgm:spPr/>
      <dgm:t>
        <a:bodyPr/>
        <a:lstStyle/>
        <a:p>
          <a:endParaRPr lang="en-US" sz="2800"/>
        </a:p>
      </dgm:t>
    </dgm:pt>
    <dgm:pt modelId="{5801FF61-9652-4F45-8C04-18871C0AC24D}" type="sibTrans" cxnId="{949C94EF-F5AF-4F79-BEA9-0A1BA74A4986}">
      <dgm:prSet/>
      <dgm:spPr/>
      <dgm:t>
        <a:bodyPr/>
        <a:lstStyle/>
        <a:p>
          <a:endParaRPr lang="en-US" sz="2800"/>
        </a:p>
      </dgm:t>
    </dgm:pt>
    <dgm:pt modelId="{A85FCD65-CF65-4099-8A8E-22C1FEB6E0AB}">
      <dgm:prSet phldrT="[Text]" custT="1"/>
      <dgm:spPr/>
      <dgm:t>
        <a:bodyPr/>
        <a:lstStyle/>
        <a:p>
          <a:r>
            <a:rPr lang="en-US" sz="1800" dirty="0" smtClean="0"/>
            <a:t>Low Quality Results</a:t>
          </a:r>
          <a:endParaRPr lang="en-US" sz="1800" dirty="0"/>
        </a:p>
      </dgm:t>
    </dgm:pt>
    <dgm:pt modelId="{1EB18841-C779-4843-AC54-FAAB5A5F29F6}" type="parTrans" cxnId="{E140E6C7-C582-46A6-B46A-182F69AE9C43}">
      <dgm:prSet/>
      <dgm:spPr/>
      <dgm:t>
        <a:bodyPr/>
        <a:lstStyle/>
        <a:p>
          <a:endParaRPr lang="en-US" sz="2800"/>
        </a:p>
      </dgm:t>
    </dgm:pt>
    <dgm:pt modelId="{901879D0-0108-4D3B-9442-DF8900EAE75C}" type="sibTrans" cxnId="{E140E6C7-C582-46A6-B46A-182F69AE9C43}">
      <dgm:prSet/>
      <dgm:spPr/>
      <dgm:t>
        <a:bodyPr/>
        <a:lstStyle/>
        <a:p>
          <a:endParaRPr lang="en-US" sz="2800"/>
        </a:p>
      </dgm:t>
    </dgm:pt>
    <dgm:pt modelId="{663B5F1E-6D34-4C30-928B-959310CAA55D}">
      <dgm:prSet phldrT="[Text]" custT="1"/>
      <dgm:spPr/>
      <dgm:t>
        <a:bodyPr/>
        <a:lstStyle/>
        <a:p>
          <a:endParaRPr lang="en-US"/>
        </a:p>
      </dgm:t>
    </dgm:pt>
    <dgm:pt modelId="{0B0B7ABF-3647-48ED-B243-212CB01E2267}" type="parTrans" cxnId="{B9E8F555-51A8-4560-95A1-9A895787DD86}">
      <dgm:prSet/>
      <dgm:spPr/>
      <dgm:t>
        <a:bodyPr/>
        <a:lstStyle/>
        <a:p>
          <a:endParaRPr lang="en-US" sz="2800"/>
        </a:p>
      </dgm:t>
    </dgm:pt>
    <dgm:pt modelId="{C4ACD93F-72AB-45EC-BE74-70D50A8AB6D7}" type="sibTrans" cxnId="{B9E8F555-51A8-4560-95A1-9A895787DD86}">
      <dgm:prSet/>
      <dgm:spPr/>
      <dgm:t>
        <a:bodyPr/>
        <a:lstStyle/>
        <a:p>
          <a:endParaRPr lang="en-US" sz="2800"/>
        </a:p>
      </dgm:t>
    </dgm:pt>
    <dgm:pt modelId="{F42296E7-45F8-4835-A5BB-D7EBFFC1393B}">
      <dgm:prSet phldrT="[Text]" custT="1"/>
      <dgm:spPr/>
      <dgm:t>
        <a:bodyPr/>
        <a:lstStyle/>
        <a:p>
          <a:r>
            <a:rPr lang="en-US" sz="1800" dirty="0" smtClean="0"/>
            <a:t>Over Budget</a:t>
          </a:r>
          <a:endParaRPr lang="en-US" sz="1800" dirty="0"/>
        </a:p>
      </dgm:t>
    </dgm:pt>
    <dgm:pt modelId="{57C276B8-D929-41BD-AC8F-6FC9F144C248}" type="parTrans" cxnId="{DD3794B9-27F8-410E-94FA-7E7928D7DFD4}">
      <dgm:prSet/>
      <dgm:spPr/>
      <dgm:t>
        <a:bodyPr/>
        <a:lstStyle/>
        <a:p>
          <a:endParaRPr lang="en-US" sz="2800"/>
        </a:p>
      </dgm:t>
    </dgm:pt>
    <dgm:pt modelId="{378A3D70-B4D3-4450-81BE-EB0B51221481}" type="sibTrans" cxnId="{DD3794B9-27F8-410E-94FA-7E7928D7DFD4}">
      <dgm:prSet/>
      <dgm:spPr/>
      <dgm:t>
        <a:bodyPr/>
        <a:lstStyle/>
        <a:p>
          <a:endParaRPr lang="en-US" sz="2800"/>
        </a:p>
      </dgm:t>
    </dgm:pt>
    <dgm:pt modelId="{BCF909FB-83CE-4DA9-B49C-05EAD5A006E0}">
      <dgm:prSet phldrT="[Text]" custT="1"/>
      <dgm:spPr/>
      <dgm:t>
        <a:bodyPr/>
        <a:lstStyle/>
        <a:p>
          <a:r>
            <a:rPr lang="en-US" sz="1800" dirty="0" smtClean="0"/>
            <a:t>Unforeseen Risks</a:t>
          </a:r>
          <a:endParaRPr lang="en-US" sz="1800" dirty="0"/>
        </a:p>
      </dgm:t>
    </dgm:pt>
    <dgm:pt modelId="{5EC350D4-A152-44E1-9DB5-24C8AF47DCF4}" type="parTrans" cxnId="{FF509336-4ADC-40C7-B633-CA53BDE89638}">
      <dgm:prSet/>
      <dgm:spPr/>
      <dgm:t>
        <a:bodyPr/>
        <a:lstStyle/>
        <a:p>
          <a:endParaRPr lang="en-US" sz="2800"/>
        </a:p>
      </dgm:t>
    </dgm:pt>
    <dgm:pt modelId="{783AC033-6E71-4A2B-8BA8-35518FF52EDB}" type="sibTrans" cxnId="{FF509336-4ADC-40C7-B633-CA53BDE89638}">
      <dgm:prSet/>
      <dgm:spPr/>
      <dgm:t>
        <a:bodyPr/>
        <a:lstStyle/>
        <a:p>
          <a:endParaRPr lang="en-US" sz="2800"/>
        </a:p>
      </dgm:t>
    </dgm:pt>
    <dgm:pt modelId="{F81E3640-8EB6-4817-B335-1B61E3D03BEF}">
      <dgm:prSet phldrT="[Text]"/>
      <dgm:spPr/>
      <dgm:t>
        <a:bodyPr/>
        <a:lstStyle/>
        <a:p>
          <a:r>
            <a:rPr lang="en-US" dirty="0" smtClean="0"/>
            <a:t>No longer needed</a:t>
          </a:r>
          <a:endParaRPr lang="en-US" dirty="0"/>
        </a:p>
      </dgm:t>
    </dgm:pt>
    <dgm:pt modelId="{A744EDA2-76E1-4246-9F3C-BB64F1D8FA3F}" type="parTrans" cxnId="{11BEB71F-990B-4854-9A32-2ACA28F0051C}">
      <dgm:prSet/>
      <dgm:spPr/>
      <dgm:t>
        <a:bodyPr/>
        <a:lstStyle/>
        <a:p>
          <a:endParaRPr lang="en-US"/>
        </a:p>
      </dgm:t>
    </dgm:pt>
    <dgm:pt modelId="{8E2C2965-288A-411C-A39C-823E592E3195}" type="sibTrans" cxnId="{11BEB71F-990B-4854-9A32-2ACA28F0051C}">
      <dgm:prSet/>
      <dgm:spPr/>
      <dgm:t>
        <a:bodyPr/>
        <a:lstStyle/>
        <a:p>
          <a:endParaRPr lang="en-US"/>
        </a:p>
      </dgm:t>
    </dgm:pt>
    <dgm:pt modelId="{7185C558-6158-4ACF-9F59-38B5C81C795E}" type="pres">
      <dgm:prSet presAssocID="{C205CD45-5D9D-4F25-A608-63AEC14D272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2007662-F122-4ACE-9E6C-55C7E1A851A8}" type="pres">
      <dgm:prSet presAssocID="{AE37E523-08D6-4FC3-BF16-ADAC2552D46C}" presName="Parent" presStyleLbl="node0" presStyleIdx="0" presStyleCnt="1" custLinFactNeighborX="1588" custLinFactNeighborY="-2543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1B60250-07D4-436A-8B22-5945C839FB6C}" type="pres">
      <dgm:prSet presAssocID="{AE37E523-08D6-4FC3-BF16-ADAC2552D46C}" presName="Accent2" presStyleLbl="node1" presStyleIdx="0" presStyleCnt="19"/>
      <dgm:spPr/>
    </dgm:pt>
    <dgm:pt modelId="{BFB1B27F-D4A2-401F-9D98-97606C2B33CC}" type="pres">
      <dgm:prSet presAssocID="{AE37E523-08D6-4FC3-BF16-ADAC2552D46C}" presName="Accent3" presStyleLbl="node1" presStyleIdx="1" presStyleCnt="19"/>
      <dgm:spPr/>
    </dgm:pt>
    <dgm:pt modelId="{38C996AD-1CBC-477D-8555-E69B232E32F3}" type="pres">
      <dgm:prSet presAssocID="{AE37E523-08D6-4FC3-BF16-ADAC2552D46C}" presName="Accent4" presStyleLbl="node1" presStyleIdx="2" presStyleCnt="19"/>
      <dgm:spPr/>
    </dgm:pt>
    <dgm:pt modelId="{4C147174-E7E9-4B6C-BD4C-0D2C63DFEC8B}" type="pres">
      <dgm:prSet presAssocID="{AE37E523-08D6-4FC3-BF16-ADAC2552D46C}" presName="Accent5" presStyleLbl="node1" presStyleIdx="3" presStyleCnt="19"/>
      <dgm:spPr/>
    </dgm:pt>
    <dgm:pt modelId="{09D8814C-32E4-46E8-94B3-B5F3E402D7A3}" type="pres">
      <dgm:prSet presAssocID="{AE37E523-08D6-4FC3-BF16-ADAC2552D46C}" presName="Accent6" presStyleLbl="node1" presStyleIdx="4" presStyleCnt="19"/>
      <dgm:spPr/>
    </dgm:pt>
    <dgm:pt modelId="{9786C865-051E-4080-9094-945621713712}" type="pres">
      <dgm:prSet presAssocID="{C9C3FA34-B7F5-404E-8796-A9782F17BC7A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5D77AD-7A1E-48FC-8E6B-EC44DC1E11C4}" type="pres">
      <dgm:prSet presAssocID="{C9C3FA34-B7F5-404E-8796-A9782F17BC7A}" presName="Accent7" presStyleCnt="0"/>
      <dgm:spPr/>
    </dgm:pt>
    <dgm:pt modelId="{4A34C8C2-D2C6-4D2E-A75F-48C85AEA5950}" type="pres">
      <dgm:prSet presAssocID="{C9C3FA34-B7F5-404E-8796-A9782F17BC7A}" presName="AccentHold1" presStyleLbl="node1" presStyleIdx="6" presStyleCnt="19"/>
      <dgm:spPr/>
    </dgm:pt>
    <dgm:pt modelId="{2BEDDDED-ECFA-4FF4-87F6-35A30CF26A4C}" type="pres">
      <dgm:prSet presAssocID="{C9C3FA34-B7F5-404E-8796-A9782F17BC7A}" presName="Accent8" presStyleCnt="0"/>
      <dgm:spPr/>
    </dgm:pt>
    <dgm:pt modelId="{52320ED2-602A-47BA-9F8F-555751B0B616}" type="pres">
      <dgm:prSet presAssocID="{C9C3FA34-B7F5-404E-8796-A9782F17BC7A}" presName="AccentHold2" presStyleLbl="node1" presStyleIdx="7" presStyleCnt="19"/>
      <dgm:spPr/>
    </dgm:pt>
    <dgm:pt modelId="{4C8C61F8-1E89-4756-8C92-6F30A561B0B3}" type="pres">
      <dgm:prSet presAssocID="{F42296E7-45F8-4835-A5BB-D7EBFFC1393B}" presName="Child2" presStyleLbl="node1" presStyleIdx="8" presStyleCnt="19" custScaleX="157833" custScaleY="15345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D921C06-B877-4FDE-87C5-73CA6395C194}" type="pres">
      <dgm:prSet presAssocID="{F42296E7-45F8-4835-A5BB-D7EBFFC1393B}" presName="Accent9" presStyleCnt="0"/>
      <dgm:spPr/>
    </dgm:pt>
    <dgm:pt modelId="{9F617FBF-E1AF-4669-B600-73D23E6BA387}" type="pres">
      <dgm:prSet presAssocID="{F42296E7-45F8-4835-A5BB-D7EBFFC1393B}" presName="AccentHold1" presStyleLbl="node1" presStyleIdx="9" presStyleCnt="19"/>
      <dgm:spPr/>
    </dgm:pt>
    <dgm:pt modelId="{300616CA-1088-437C-9B5C-0C42D33034E7}" type="pres">
      <dgm:prSet presAssocID="{F42296E7-45F8-4835-A5BB-D7EBFFC1393B}" presName="Accent10" presStyleCnt="0"/>
      <dgm:spPr/>
    </dgm:pt>
    <dgm:pt modelId="{77176BC3-8BE6-4ABB-A9C8-3A52F7B22948}" type="pres">
      <dgm:prSet presAssocID="{F42296E7-45F8-4835-A5BB-D7EBFFC1393B}" presName="AccentHold2" presStyleLbl="node1" presStyleIdx="10" presStyleCnt="19"/>
      <dgm:spPr/>
    </dgm:pt>
    <dgm:pt modelId="{C7C33C72-2EF3-4B1B-9329-E6937BA64631}" type="pres">
      <dgm:prSet presAssocID="{F42296E7-45F8-4835-A5BB-D7EBFFC1393B}" presName="Accent11" presStyleCnt="0"/>
      <dgm:spPr/>
    </dgm:pt>
    <dgm:pt modelId="{DE4598BC-9081-401E-81E1-6B030C70BBCA}" type="pres">
      <dgm:prSet presAssocID="{F42296E7-45F8-4835-A5BB-D7EBFFC1393B}" presName="AccentHold3" presStyleLbl="node1" presStyleIdx="11" presStyleCnt="19"/>
      <dgm:spPr/>
    </dgm:pt>
    <dgm:pt modelId="{3813A6FD-D725-48EB-9373-A91BEE34A93D}" type="pres">
      <dgm:prSet presAssocID="{A85FCD65-CF65-4099-8A8E-22C1FEB6E0AB}" presName="Child3" presStyleLbl="node1" presStyleIdx="12" presStyleCnt="19" custScaleX="173793" custScaleY="180793" custLinFactX="-22905" custLinFactNeighborX="-100000" custLinFactNeighborY="89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F855BC-4032-47BF-98AD-2053420876FC}" type="pres">
      <dgm:prSet presAssocID="{A85FCD65-CF65-4099-8A8E-22C1FEB6E0AB}" presName="Accent12" presStyleCnt="0"/>
      <dgm:spPr/>
    </dgm:pt>
    <dgm:pt modelId="{ABD35C96-B9D2-4D06-BA4B-A1F9C365DCEB}" type="pres">
      <dgm:prSet presAssocID="{A85FCD65-CF65-4099-8A8E-22C1FEB6E0AB}" presName="AccentHold1" presStyleLbl="node1" presStyleIdx="13" presStyleCnt="19"/>
      <dgm:spPr/>
    </dgm:pt>
    <dgm:pt modelId="{BE8615D2-E94F-4EEF-8A5E-58A96D092FBE}" type="pres">
      <dgm:prSet presAssocID="{BCF909FB-83CE-4DA9-B49C-05EAD5A006E0}" presName="Child4" presStyleLbl="node1" presStyleIdx="14" presStyleCnt="19" custScaleX="173793" custScaleY="180793" custLinFactX="-22905" custLinFactNeighborX="-100000" custLinFactNeighborY="89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DAD954-7FFE-49CD-A748-78AC2F43B8F9}" type="pres">
      <dgm:prSet presAssocID="{BCF909FB-83CE-4DA9-B49C-05EAD5A006E0}" presName="Accent13" presStyleCnt="0"/>
      <dgm:spPr/>
    </dgm:pt>
    <dgm:pt modelId="{D28CA005-BEFB-45C7-A288-4F6796134D98}" type="pres">
      <dgm:prSet presAssocID="{BCF909FB-83CE-4DA9-B49C-05EAD5A006E0}" presName="AccentHold1" presStyleLbl="node1" presStyleIdx="15" presStyleCnt="19"/>
      <dgm:spPr/>
    </dgm:pt>
    <dgm:pt modelId="{2EAF3A92-C3DD-43BB-90D4-BCD366FE010E}" type="pres">
      <dgm:prSet presAssocID="{F81E3640-8EB6-4817-B335-1B61E3D03BEF}" presName="Child5" presStyleLbl="node1" presStyleIdx="16" presStyleCnt="19" custScaleX="112300" custScaleY="105623" custLinFactX="-22905" custLinFactNeighborX="-100000" custLinFactNeighborY="899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983964-A4E9-4CD9-A19B-9DFB82392B8C}" type="pres">
      <dgm:prSet presAssocID="{F81E3640-8EB6-4817-B335-1B61E3D03BEF}" presName="Accent15" presStyleCnt="0"/>
      <dgm:spPr/>
    </dgm:pt>
    <dgm:pt modelId="{CC3E75C3-B481-4862-8E2B-F640F61A70B9}" type="pres">
      <dgm:prSet presAssocID="{F81E3640-8EB6-4817-B335-1B61E3D03BEF}" presName="AccentHold2" presStyleLbl="node1" presStyleIdx="17" presStyleCnt="19"/>
      <dgm:spPr/>
    </dgm:pt>
    <dgm:pt modelId="{388D8D86-2208-4681-A47A-007CF7EF550A}" type="pres">
      <dgm:prSet presAssocID="{F81E3640-8EB6-4817-B335-1B61E3D03BEF}" presName="Accent16" presStyleCnt="0"/>
      <dgm:spPr/>
    </dgm:pt>
    <dgm:pt modelId="{5652287E-DA04-41A0-8D86-4B12B07D8011}" type="pres">
      <dgm:prSet presAssocID="{F81E3640-8EB6-4817-B335-1B61E3D03BEF}" presName="AccentHold3" presStyleLbl="node1" presStyleIdx="18" presStyleCnt="19"/>
      <dgm:spPr/>
    </dgm:pt>
  </dgm:ptLst>
  <dgm:cxnLst>
    <dgm:cxn modelId="{E140E6C7-C582-46A6-B46A-182F69AE9C43}" srcId="{AE37E523-08D6-4FC3-BF16-ADAC2552D46C}" destId="{A85FCD65-CF65-4099-8A8E-22C1FEB6E0AB}" srcOrd="2" destOrd="0" parTransId="{1EB18841-C779-4843-AC54-FAAB5A5F29F6}" sibTransId="{901879D0-0108-4D3B-9442-DF8900EAE75C}"/>
    <dgm:cxn modelId="{18680DED-B573-4DD8-A592-EC2954946151}" type="presOf" srcId="{BCF909FB-83CE-4DA9-B49C-05EAD5A006E0}" destId="{BE8615D2-E94F-4EEF-8A5E-58A96D092FBE}" srcOrd="0" destOrd="0" presId="urn:microsoft.com/office/officeart/2009/3/layout/CircleRelationship"/>
    <dgm:cxn modelId="{FD437CCB-C1DB-46E0-A0B6-9EC1C47D2C1F}" type="presOf" srcId="{C205CD45-5D9D-4F25-A608-63AEC14D2724}" destId="{7185C558-6158-4ACF-9F59-38B5C81C795E}" srcOrd="0" destOrd="0" presId="urn:microsoft.com/office/officeart/2009/3/layout/CircleRelationship"/>
    <dgm:cxn modelId="{34CFA335-8A99-4622-90C7-AA69A1CCA6D4}" type="presOf" srcId="{F81E3640-8EB6-4817-B335-1B61E3D03BEF}" destId="{2EAF3A92-C3DD-43BB-90D4-BCD366FE010E}" srcOrd="0" destOrd="0" presId="urn:microsoft.com/office/officeart/2009/3/layout/CircleRelationship"/>
    <dgm:cxn modelId="{FF509336-4ADC-40C7-B633-CA53BDE89638}" srcId="{AE37E523-08D6-4FC3-BF16-ADAC2552D46C}" destId="{BCF909FB-83CE-4DA9-B49C-05EAD5A006E0}" srcOrd="3" destOrd="0" parTransId="{5EC350D4-A152-44E1-9DB5-24C8AF47DCF4}" sibTransId="{783AC033-6E71-4A2B-8BA8-35518FF52EDB}"/>
    <dgm:cxn modelId="{DD3794B9-27F8-410E-94FA-7E7928D7DFD4}" srcId="{AE37E523-08D6-4FC3-BF16-ADAC2552D46C}" destId="{F42296E7-45F8-4835-A5BB-D7EBFFC1393B}" srcOrd="1" destOrd="0" parTransId="{57C276B8-D929-41BD-AC8F-6FC9F144C248}" sibTransId="{378A3D70-B4D3-4450-81BE-EB0B51221481}"/>
    <dgm:cxn modelId="{62A8B698-35ED-4BF9-9F09-DE897C8C332B}" srcId="{C205CD45-5D9D-4F25-A608-63AEC14D2724}" destId="{AE37E523-08D6-4FC3-BF16-ADAC2552D46C}" srcOrd="0" destOrd="0" parTransId="{DFAA2B32-63E4-4E59-8E7F-379CA475F8FE}" sibTransId="{CA9D59E1-6EE3-4862-B137-7989AD624D0C}"/>
    <dgm:cxn modelId="{80786B2F-7C94-4BC3-BAEB-4BA9A02C125B}" type="presOf" srcId="{A85FCD65-CF65-4099-8A8E-22C1FEB6E0AB}" destId="{3813A6FD-D725-48EB-9373-A91BEE34A93D}" srcOrd="0" destOrd="0" presId="urn:microsoft.com/office/officeart/2009/3/layout/CircleRelationship"/>
    <dgm:cxn modelId="{1A5B5A2C-0FBC-4CD4-AA70-4FF6EDE5A98C}" type="presOf" srcId="{AE37E523-08D6-4FC3-BF16-ADAC2552D46C}" destId="{E2007662-F122-4ACE-9E6C-55C7E1A851A8}" srcOrd="0" destOrd="0" presId="urn:microsoft.com/office/officeart/2009/3/layout/CircleRelationship"/>
    <dgm:cxn modelId="{A6096F22-41CF-4E98-B277-11CB8871CBEA}" type="presOf" srcId="{F42296E7-45F8-4835-A5BB-D7EBFFC1393B}" destId="{4C8C61F8-1E89-4756-8C92-6F30A561B0B3}" srcOrd="0" destOrd="0" presId="urn:microsoft.com/office/officeart/2009/3/layout/CircleRelationship"/>
    <dgm:cxn modelId="{949C94EF-F5AF-4F79-BEA9-0A1BA74A4986}" srcId="{AE37E523-08D6-4FC3-BF16-ADAC2552D46C}" destId="{C9C3FA34-B7F5-404E-8796-A9782F17BC7A}" srcOrd="0" destOrd="0" parTransId="{BED77417-E0C8-4DAA-838A-21D8981A62BE}" sibTransId="{5801FF61-9652-4F45-8C04-18871C0AC24D}"/>
    <dgm:cxn modelId="{11BEB71F-990B-4854-9A32-2ACA28F0051C}" srcId="{AE37E523-08D6-4FC3-BF16-ADAC2552D46C}" destId="{F81E3640-8EB6-4817-B335-1B61E3D03BEF}" srcOrd="4" destOrd="0" parTransId="{A744EDA2-76E1-4246-9F3C-BB64F1D8FA3F}" sibTransId="{8E2C2965-288A-411C-A39C-823E592E3195}"/>
    <dgm:cxn modelId="{B9E8F555-51A8-4560-95A1-9A895787DD86}" srcId="{AE37E523-08D6-4FC3-BF16-ADAC2552D46C}" destId="{663B5F1E-6D34-4C30-928B-959310CAA55D}" srcOrd="5" destOrd="0" parTransId="{0B0B7ABF-3647-48ED-B243-212CB01E2267}" sibTransId="{C4ACD93F-72AB-45EC-BE74-70D50A8AB6D7}"/>
    <dgm:cxn modelId="{0B758185-92D7-4284-8250-7D80E15ADCF3}" type="presOf" srcId="{C9C3FA34-B7F5-404E-8796-A9782F17BC7A}" destId="{9786C865-051E-4080-9094-945621713712}" srcOrd="0" destOrd="0" presId="urn:microsoft.com/office/officeart/2009/3/layout/CircleRelationship"/>
    <dgm:cxn modelId="{06ACF0B0-46C3-453D-8FE2-6C75EE1D1BC1}" type="presParOf" srcId="{7185C558-6158-4ACF-9F59-38B5C81C795E}" destId="{E2007662-F122-4ACE-9E6C-55C7E1A851A8}" srcOrd="0" destOrd="0" presId="urn:microsoft.com/office/officeart/2009/3/layout/CircleRelationship"/>
    <dgm:cxn modelId="{D5DB6ADD-63F3-4B15-803A-50B3C6878E75}" type="presParOf" srcId="{7185C558-6158-4ACF-9F59-38B5C81C795E}" destId="{A1B60250-07D4-436A-8B22-5945C839FB6C}" srcOrd="1" destOrd="0" presId="urn:microsoft.com/office/officeart/2009/3/layout/CircleRelationship"/>
    <dgm:cxn modelId="{0324A29C-3B2F-4244-AFD8-56F5A9B6ABCF}" type="presParOf" srcId="{7185C558-6158-4ACF-9F59-38B5C81C795E}" destId="{BFB1B27F-D4A2-401F-9D98-97606C2B33CC}" srcOrd="2" destOrd="0" presId="urn:microsoft.com/office/officeart/2009/3/layout/CircleRelationship"/>
    <dgm:cxn modelId="{5281C820-5D40-4399-A23C-BFBF90501421}" type="presParOf" srcId="{7185C558-6158-4ACF-9F59-38B5C81C795E}" destId="{38C996AD-1CBC-477D-8555-E69B232E32F3}" srcOrd="3" destOrd="0" presId="urn:microsoft.com/office/officeart/2009/3/layout/CircleRelationship"/>
    <dgm:cxn modelId="{DA2055C0-4EDE-4A83-9E38-EE519E329EDE}" type="presParOf" srcId="{7185C558-6158-4ACF-9F59-38B5C81C795E}" destId="{4C147174-E7E9-4B6C-BD4C-0D2C63DFEC8B}" srcOrd="4" destOrd="0" presId="urn:microsoft.com/office/officeart/2009/3/layout/CircleRelationship"/>
    <dgm:cxn modelId="{72CCD35F-9B47-4068-AB4A-50FCDB0C4E8F}" type="presParOf" srcId="{7185C558-6158-4ACF-9F59-38B5C81C795E}" destId="{09D8814C-32E4-46E8-94B3-B5F3E402D7A3}" srcOrd="5" destOrd="0" presId="urn:microsoft.com/office/officeart/2009/3/layout/CircleRelationship"/>
    <dgm:cxn modelId="{D757EAA8-310E-4B1E-93FB-CC918BE6B8D9}" type="presParOf" srcId="{7185C558-6158-4ACF-9F59-38B5C81C795E}" destId="{9786C865-051E-4080-9094-945621713712}" srcOrd="6" destOrd="0" presId="urn:microsoft.com/office/officeart/2009/3/layout/CircleRelationship"/>
    <dgm:cxn modelId="{3CBE7565-C159-48CF-9EF7-62A0FA5AFB9D}" type="presParOf" srcId="{7185C558-6158-4ACF-9F59-38B5C81C795E}" destId="{1E5D77AD-7A1E-48FC-8E6B-EC44DC1E11C4}" srcOrd="7" destOrd="0" presId="urn:microsoft.com/office/officeart/2009/3/layout/CircleRelationship"/>
    <dgm:cxn modelId="{E6A1069C-8EE2-43B7-8656-6B918B04261B}" type="presParOf" srcId="{1E5D77AD-7A1E-48FC-8E6B-EC44DC1E11C4}" destId="{4A34C8C2-D2C6-4D2E-A75F-48C85AEA5950}" srcOrd="0" destOrd="0" presId="urn:microsoft.com/office/officeart/2009/3/layout/CircleRelationship"/>
    <dgm:cxn modelId="{284251AB-710E-448E-9032-A5E5D5EFCD05}" type="presParOf" srcId="{7185C558-6158-4ACF-9F59-38B5C81C795E}" destId="{2BEDDDED-ECFA-4FF4-87F6-35A30CF26A4C}" srcOrd="8" destOrd="0" presId="urn:microsoft.com/office/officeart/2009/3/layout/CircleRelationship"/>
    <dgm:cxn modelId="{20C79891-2960-400A-BBBA-0644CD838B99}" type="presParOf" srcId="{2BEDDDED-ECFA-4FF4-87F6-35A30CF26A4C}" destId="{52320ED2-602A-47BA-9F8F-555751B0B616}" srcOrd="0" destOrd="0" presId="urn:microsoft.com/office/officeart/2009/3/layout/CircleRelationship"/>
    <dgm:cxn modelId="{ADCE429D-DFCB-4245-AB2E-A1B4702C5ADA}" type="presParOf" srcId="{7185C558-6158-4ACF-9F59-38B5C81C795E}" destId="{4C8C61F8-1E89-4756-8C92-6F30A561B0B3}" srcOrd="9" destOrd="0" presId="urn:microsoft.com/office/officeart/2009/3/layout/CircleRelationship"/>
    <dgm:cxn modelId="{632009EB-675D-4945-A791-78D9F6134FEA}" type="presParOf" srcId="{7185C558-6158-4ACF-9F59-38B5C81C795E}" destId="{4D921C06-B877-4FDE-87C5-73CA6395C194}" srcOrd="10" destOrd="0" presId="urn:microsoft.com/office/officeart/2009/3/layout/CircleRelationship"/>
    <dgm:cxn modelId="{2E7FCFE0-1E65-4C33-9C37-E23F25BF7EA6}" type="presParOf" srcId="{4D921C06-B877-4FDE-87C5-73CA6395C194}" destId="{9F617FBF-E1AF-4669-B600-73D23E6BA387}" srcOrd="0" destOrd="0" presId="urn:microsoft.com/office/officeart/2009/3/layout/CircleRelationship"/>
    <dgm:cxn modelId="{4D6FA102-0D46-4EB5-B978-EBE091265AA3}" type="presParOf" srcId="{7185C558-6158-4ACF-9F59-38B5C81C795E}" destId="{300616CA-1088-437C-9B5C-0C42D33034E7}" srcOrd="11" destOrd="0" presId="urn:microsoft.com/office/officeart/2009/3/layout/CircleRelationship"/>
    <dgm:cxn modelId="{9EBA3FAF-CADC-44FE-9D75-FE680BA1BDD5}" type="presParOf" srcId="{300616CA-1088-437C-9B5C-0C42D33034E7}" destId="{77176BC3-8BE6-4ABB-A9C8-3A52F7B22948}" srcOrd="0" destOrd="0" presId="urn:microsoft.com/office/officeart/2009/3/layout/CircleRelationship"/>
    <dgm:cxn modelId="{02872C66-5A2F-42EE-BC0B-668D0775DCFA}" type="presParOf" srcId="{7185C558-6158-4ACF-9F59-38B5C81C795E}" destId="{C7C33C72-2EF3-4B1B-9329-E6937BA64631}" srcOrd="12" destOrd="0" presId="urn:microsoft.com/office/officeart/2009/3/layout/CircleRelationship"/>
    <dgm:cxn modelId="{F904EDAD-DE61-49FB-A758-6DC6FA169DCE}" type="presParOf" srcId="{C7C33C72-2EF3-4B1B-9329-E6937BA64631}" destId="{DE4598BC-9081-401E-81E1-6B030C70BBCA}" srcOrd="0" destOrd="0" presId="urn:microsoft.com/office/officeart/2009/3/layout/CircleRelationship"/>
    <dgm:cxn modelId="{777A3793-CE3E-4306-9DEC-F7A78D9418F2}" type="presParOf" srcId="{7185C558-6158-4ACF-9F59-38B5C81C795E}" destId="{3813A6FD-D725-48EB-9373-A91BEE34A93D}" srcOrd="13" destOrd="0" presId="urn:microsoft.com/office/officeart/2009/3/layout/CircleRelationship"/>
    <dgm:cxn modelId="{C0D81346-2265-4C72-B9B4-4F7CF9E4AEA9}" type="presParOf" srcId="{7185C558-6158-4ACF-9F59-38B5C81C795E}" destId="{70F855BC-4032-47BF-98AD-2053420876FC}" srcOrd="14" destOrd="0" presId="urn:microsoft.com/office/officeart/2009/3/layout/CircleRelationship"/>
    <dgm:cxn modelId="{D957B75B-1B4D-4B9F-9B53-B20A159E393F}" type="presParOf" srcId="{70F855BC-4032-47BF-98AD-2053420876FC}" destId="{ABD35C96-B9D2-4D06-BA4B-A1F9C365DCEB}" srcOrd="0" destOrd="0" presId="urn:microsoft.com/office/officeart/2009/3/layout/CircleRelationship"/>
    <dgm:cxn modelId="{84B4C871-BDE5-4928-AFFD-275D96FDD37A}" type="presParOf" srcId="{7185C558-6158-4ACF-9F59-38B5C81C795E}" destId="{BE8615D2-E94F-4EEF-8A5E-58A96D092FBE}" srcOrd="15" destOrd="0" presId="urn:microsoft.com/office/officeart/2009/3/layout/CircleRelationship"/>
    <dgm:cxn modelId="{C4CE743B-8A83-401E-A72E-A9643D242BDA}" type="presParOf" srcId="{7185C558-6158-4ACF-9F59-38B5C81C795E}" destId="{7FDAD954-7FFE-49CD-A748-78AC2F43B8F9}" srcOrd="16" destOrd="0" presId="urn:microsoft.com/office/officeart/2009/3/layout/CircleRelationship"/>
    <dgm:cxn modelId="{C3E7EB7E-7EF5-47F5-A0BF-8BC864B7E11B}" type="presParOf" srcId="{7FDAD954-7FFE-49CD-A748-78AC2F43B8F9}" destId="{D28CA005-BEFB-45C7-A288-4F6796134D98}" srcOrd="0" destOrd="0" presId="urn:microsoft.com/office/officeart/2009/3/layout/CircleRelationship"/>
    <dgm:cxn modelId="{E286865C-C1DA-4F1C-BCB7-7DA1526A6B55}" type="presParOf" srcId="{7185C558-6158-4ACF-9F59-38B5C81C795E}" destId="{2EAF3A92-C3DD-43BB-90D4-BCD366FE010E}" srcOrd="17" destOrd="0" presId="urn:microsoft.com/office/officeart/2009/3/layout/CircleRelationship"/>
    <dgm:cxn modelId="{22157E82-6BFE-49D3-A766-095696F3B2C8}" type="presParOf" srcId="{7185C558-6158-4ACF-9F59-38B5C81C795E}" destId="{30983964-A4E9-4CD9-A19B-9DFB82392B8C}" srcOrd="18" destOrd="0" presId="urn:microsoft.com/office/officeart/2009/3/layout/CircleRelationship"/>
    <dgm:cxn modelId="{8344A6E8-5012-4F55-9771-0BA39C7E3D58}" type="presParOf" srcId="{30983964-A4E9-4CD9-A19B-9DFB82392B8C}" destId="{CC3E75C3-B481-4862-8E2B-F640F61A70B9}" srcOrd="0" destOrd="0" presId="urn:microsoft.com/office/officeart/2009/3/layout/CircleRelationship"/>
    <dgm:cxn modelId="{AC2EE112-B92D-47B8-9664-7BC5AB088778}" type="presParOf" srcId="{7185C558-6158-4ACF-9F59-38B5C81C795E}" destId="{388D8D86-2208-4681-A47A-007CF7EF550A}" srcOrd="19" destOrd="0" presId="urn:microsoft.com/office/officeart/2009/3/layout/CircleRelationship"/>
    <dgm:cxn modelId="{42B353C6-FF0E-4A22-9DDB-97E428E8EB0F}" type="presParOf" srcId="{388D8D86-2208-4681-A47A-007CF7EF550A}" destId="{5652287E-DA04-41A0-8D86-4B12B07D801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7662-F122-4ACE-9E6C-55C7E1A851A8}">
      <dsp:nvSpPr>
        <dsp:cNvPr id="0" name=""/>
        <dsp:cNvSpPr/>
      </dsp:nvSpPr>
      <dsp:spPr>
        <a:xfrm>
          <a:off x="985542" y="701780"/>
          <a:ext cx="2936429" cy="293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Poor Communication</a:t>
          </a:r>
          <a:endParaRPr lang="en-US" sz="1800" kern="1200" dirty="0"/>
        </a:p>
      </dsp:txBody>
      <dsp:txXfrm>
        <a:off x="1415572" y="1131884"/>
        <a:ext cx="2076369" cy="2076726"/>
      </dsp:txXfrm>
    </dsp:sp>
    <dsp:sp modelId="{A1B60250-07D4-436A-8B22-5945C839FB6C}">
      <dsp:nvSpPr>
        <dsp:cNvPr id="0" name=""/>
        <dsp:cNvSpPr/>
      </dsp:nvSpPr>
      <dsp:spPr>
        <a:xfrm>
          <a:off x="1841826" y="3495073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1B27F-D4A2-401F-9D98-97606C2B33CC}">
      <dsp:nvSpPr>
        <dsp:cNvPr id="0" name=""/>
        <dsp:cNvSpPr/>
      </dsp:nvSpPr>
      <dsp:spPr>
        <a:xfrm>
          <a:off x="4064477" y="1968350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996AD-1CBC-477D-8555-E69B232E32F3}">
      <dsp:nvSpPr>
        <dsp:cNvPr id="0" name=""/>
        <dsp:cNvSpPr/>
      </dsp:nvSpPr>
      <dsp:spPr>
        <a:xfrm>
          <a:off x="2933274" y="3746990"/>
          <a:ext cx="326470" cy="326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47174-E7E9-4B6C-BD4C-0D2C63DFEC8B}">
      <dsp:nvSpPr>
        <dsp:cNvPr id="0" name=""/>
        <dsp:cNvSpPr/>
      </dsp:nvSpPr>
      <dsp:spPr>
        <a:xfrm>
          <a:off x="1908084" y="1106583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8814C-32E4-46E8-94B3-B5F3E402D7A3}">
      <dsp:nvSpPr>
        <dsp:cNvPr id="0" name=""/>
        <dsp:cNvSpPr/>
      </dsp:nvSpPr>
      <dsp:spPr>
        <a:xfrm>
          <a:off x="1162983" y="2461163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6C865-051E-4080-9094-945621713712}">
      <dsp:nvSpPr>
        <dsp:cNvPr id="0" name=""/>
        <dsp:cNvSpPr/>
      </dsp:nvSpPr>
      <dsp:spPr>
        <a:xfrm>
          <a:off x="20938" y="1306542"/>
          <a:ext cx="1193846" cy="11939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 Time</a:t>
          </a:r>
          <a:endParaRPr lang="en-US" sz="1800" kern="1200" dirty="0"/>
        </a:p>
      </dsp:txBody>
      <dsp:txXfrm>
        <a:off x="195773" y="1481397"/>
        <a:ext cx="844176" cy="844272"/>
      </dsp:txXfrm>
    </dsp:sp>
    <dsp:sp modelId="{4A34C8C2-D2C6-4D2E-A75F-48C85AEA5950}">
      <dsp:nvSpPr>
        <dsp:cNvPr id="0" name=""/>
        <dsp:cNvSpPr/>
      </dsp:nvSpPr>
      <dsp:spPr>
        <a:xfrm>
          <a:off x="2284549" y="1117079"/>
          <a:ext cx="326470" cy="326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20ED2-602A-47BA-9F8F-555751B0B616}">
      <dsp:nvSpPr>
        <dsp:cNvPr id="0" name=""/>
        <dsp:cNvSpPr/>
      </dsp:nvSpPr>
      <dsp:spPr>
        <a:xfrm>
          <a:off x="133577" y="2850060"/>
          <a:ext cx="590297" cy="590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C61F8-1E89-4756-8C92-6F30A561B0B3}">
      <dsp:nvSpPr>
        <dsp:cNvPr id="0" name=""/>
        <dsp:cNvSpPr/>
      </dsp:nvSpPr>
      <dsp:spPr>
        <a:xfrm>
          <a:off x="3831897" y="425885"/>
          <a:ext cx="1884284" cy="1832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 Budget</a:t>
          </a:r>
          <a:endParaRPr lang="en-US" sz="1800" kern="1200" dirty="0"/>
        </a:p>
      </dsp:txBody>
      <dsp:txXfrm>
        <a:off x="4107844" y="694199"/>
        <a:ext cx="1332390" cy="1295538"/>
      </dsp:txXfrm>
    </dsp:sp>
    <dsp:sp modelId="{9F617FBF-E1AF-4669-B600-73D23E6BA387}">
      <dsp:nvSpPr>
        <dsp:cNvPr id="0" name=""/>
        <dsp:cNvSpPr/>
      </dsp:nvSpPr>
      <dsp:spPr>
        <a:xfrm>
          <a:off x="3644040" y="1568956"/>
          <a:ext cx="326470" cy="326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76BC3-8BE6-4ABB-A9C8-3A52F7B22948}">
      <dsp:nvSpPr>
        <dsp:cNvPr id="0" name=""/>
        <dsp:cNvSpPr/>
      </dsp:nvSpPr>
      <dsp:spPr>
        <a:xfrm>
          <a:off x="-91097" y="3552804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598BC-9081-401E-81E1-6B030C70BBCA}">
      <dsp:nvSpPr>
        <dsp:cNvPr id="0" name=""/>
        <dsp:cNvSpPr/>
      </dsp:nvSpPr>
      <dsp:spPr>
        <a:xfrm>
          <a:off x="2267683" y="3215865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3A6FD-D725-48EB-9373-A91BEE34A93D}">
      <dsp:nvSpPr>
        <dsp:cNvPr id="0" name=""/>
        <dsp:cNvSpPr/>
      </dsp:nvSpPr>
      <dsp:spPr>
        <a:xfrm>
          <a:off x="2830715" y="2433121"/>
          <a:ext cx="2074822" cy="2158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Quality Results</a:t>
          </a:r>
          <a:endParaRPr lang="en-US" sz="1800" kern="1200" dirty="0"/>
        </a:p>
      </dsp:txBody>
      <dsp:txXfrm>
        <a:off x="3134566" y="2749246"/>
        <a:ext cx="1467120" cy="1526386"/>
      </dsp:txXfrm>
    </dsp:sp>
    <dsp:sp modelId="{ABD35C96-B9D2-4D06-BA4B-A1F9C365DCEB}">
      <dsp:nvSpPr>
        <dsp:cNvPr id="0" name=""/>
        <dsp:cNvSpPr/>
      </dsp:nvSpPr>
      <dsp:spPr>
        <a:xfrm>
          <a:off x="4401790" y="2766612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615D2-E94F-4EEF-8A5E-58A96D092FBE}">
      <dsp:nvSpPr>
        <dsp:cNvPr id="0" name=""/>
        <dsp:cNvSpPr/>
      </dsp:nvSpPr>
      <dsp:spPr>
        <a:xfrm>
          <a:off x="0" y="3347586"/>
          <a:ext cx="2074822" cy="2158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Unforeseen Risks</a:t>
          </a:r>
          <a:endParaRPr lang="en-US" sz="1800" kern="1200" dirty="0"/>
        </a:p>
      </dsp:txBody>
      <dsp:txXfrm>
        <a:off x="303851" y="3663711"/>
        <a:ext cx="1467120" cy="1526386"/>
      </dsp:txXfrm>
    </dsp:sp>
    <dsp:sp modelId="{D28CA005-BEFB-45C7-A288-4F6796134D98}">
      <dsp:nvSpPr>
        <dsp:cNvPr id="0" name=""/>
        <dsp:cNvSpPr/>
      </dsp:nvSpPr>
      <dsp:spPr>
        <a:xfrm>
          <a:off x="2377912" y="3789501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F3A92-C3DD-43BB-90D4-BCD366FE010E}">
      <dsp:nvSpPr>
        <dsp:cNvPr id="0" name=""/>
        <dsp:cNvSpPr/>
      </dsp:nvSpPr>
      <dsp:spPr>
        <a:xfrm>
          <a:off x="909475" y="-150573"/>
          <a:ext cx="1340690" cy="1261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longer needed</a:t>
          </a:r>
          <a:endParaRPr lang="en-US" sz="1700" kern="1200" dirty="0"/>
        </a:p>
      </dsp:txBody>
      <dsp:txXfrm>
        <a:off x="1105815" y="34114"/>
        <a:ext cx="948010" cy="891746"/>
      </dsp:txXfrm>
    </dsp:sp>
    <dsp:sp modelId="{CC3E75C3-B481-4862-8E2B-F640F61A70B9}">
      <dsp:nvSpPr>
        <dsp:cNvPr id="0" name=""/>
        <dsp:cNvSpPr/>
      </dsp:nvSpPr>
      <dsp:spPr>
        <a:xfrm>
          <a:off x="978064" y="1069845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2287E-DA04-41A0-8D86-4B12B07D8011}">
      <dsp:nvSpPr>
        <dsp:cNvPr id="0" name=""/>
        <dsp:cNvSpPr/>
      </dsp:nvSpPr>
      <dsp:spPr>
        <a:xfrm>
          <a:off x="3734392" y="69524"/>
          <a:ext cx="236721" cy="236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2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9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8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4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4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1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4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8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5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46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1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0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61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44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9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70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71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3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/>
              <a:t>SCRUM</a:t>
            </a:r>
            <a:endParaRPr lang="en-US" sz="1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better way to manage projects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080865" y="5779716"/>
            <a:ext cx="4030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Dalmo Mendonca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Certified Scrum Master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Feature </a:t>
            </a:r>
            <a:r>
              <a:rPr lang="en-US" dirty="0" smtClean="0"/>
              <a:t>#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b="1" dirty="0" smtClean="0"/>
              <a:t>Cross-Functional</a:t>
            </a:r>
            <a:br>
              <a:rPr lang="en-US" b="1" dirty="0" smtClean="0"/>
            </a:br>
            <a:r>
              <a:rPr lang="en-US" b="1" dirty="0" smtClean="0"/>
              <a:t>Teams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roles </a:t>
            </a:r>
            <a:r>
              <a:rPr lang="en-US" dirty="0" smtClean="0"/>
              <a:t>work on the project together, at the same time</a:t>
            </a:r>
          </a:p>
          <a:p>
            <a:pPr lvl="1"/>
            <a:r>
              <a:rPr lang="en-US" dirty="0" smtClean="0"/>
              <a:t>Testers and Developers have input from beginning</a:t>
            </a:r>
          </a:p>
          <a:p>
            <a:pPr lvl="1"/>
            <a:r>
              <a:rPr lang="en-US" dirty="0" smtClean="0"/>
              <a:t>Designers and Product Owners stay on through the end</a:t>
            </a:r>
          </a:p>
          <a:p>
            <a:pPr lvl="1"/>
            <a:r>
              <a:rPr lang="en-US" dirty="0" smtClean="0"/>
              <a:t>Finance, marketing, operations,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 smtClean="0"/>
              <a:t>Integrated</a:t>
            </a:r>
            <a:r>
              <a:rPr lang="en-US" dirty="0" smtClean="0"/>
              <a:t>, no silos</a:t>
            </a:r>
          </a:p>
          <a:p>
            <a:r>
              <a:rPr lang="en-US" dirty="0" smtClean="0"/>
              <a:t>The backbone of the scrum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#2</a:t>
            </a:r>
            <a:br>
              <a:rPr lang="en-US" dirty="0" smtClean="0"/>
            </a:br>
            <a:r>
              <a:rPr lang="en-US" b="1" dirty="0" smtClean="0"/>
              <a:t>Sprints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Time-boxed initiative (</a:t>
            </a:r>
            <a:r>
              <a:rPr lang="en-US" b="1" dirty="0" smtClean="0"/>
              <a:t>protected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changes to the goal of the sprint (</a:t>
            </a:r>
            <a:r>
              <a:rPr lang="en-US" b="1" dirty="0" smtClean="0"/>
              <a:t>protected scope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sprint = </a:t>
            </a:r>
            <a:r>
              <a:rPr lang="en-US" dirty="0"/>
              <a:t>Something </a:t>
            </a:r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b="1" dirty="0"/>
              <a:t>present to the </a:t>
            </a:r>
            <a:r>
              <a:rPr lang="en-US" b="1" dirty="0" smtClean="0"/>
              <a:t>customer</a:t>
            </a:r>
            <a:endParaRPr lang="en-US" dirty="0" smtClean="0"/>
          </a:p>
          <a:p>
            <a:pPr lvl="1"/>
            <a:r>
              <a:rPr lang="en-US" dirty="0" smtClean="0"/>
              <a:t>May require several tasks</a:t>
            </a:r>
          </a:p>
          <a:p>
            <a:r>
              <a:rPr lang="en-US" dirty="0" smtClean="0"/>
              <a:t>Led by the cross-functional team</a:t>
            </a:r>
          </a:p>
          <a:p>
            <a:r>
              <a:rPr lang="en-US" dirty="0" smtClean="0"/>
              <a:t>Includes </a:t>
            </a:r>
            <a:r>
              <a:rPr lang="en-US" b="1" dirty="0" smtClean="0"/>
              <a:t>all phases </a:t>
            </a:r>
            <a:r>
              <a:rPr lang="en-US" dirty="0" smtClean="0"/>
              <a:t>of the product lifecycle</a:t>
            </a:r>
          </a:p>
          <a:p>
            <a:pPr lvl="1"/>
            <a:r>
              <a:rPr lang="en-US" dirty="0" smtClean="0"/>
              <a:t>Plan, design, develop, test, release</a:t>
            </a:r>
          </a:p>
        </p:txBody>
      </p:sp>
    </p:spTree>
    <p:extLst>
      <p:ext uri="{BB962C8B-B14F-4D97-AF65-F5344CB8AC3E}">
        <p14:creationId xmlns:p14="http://schemas.microsoft.com/office/powerpoint/2010/main" val="5957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#3</a:t>
            </a:r>
            <a:br>
              <a:rPr lang="en-US" dirty="0" smtClean="0"/>
            </a:br>
            <a:r>
              <a:rPr lang="en-US" b="1" dirty="0" smtClean="0"/>
              <a:t>Daily Scrum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team member stands up</a:t>
            </a:r>
          </a:p>
          <a:p>
            <a:r>
              <a:rPr lang="en-US" dirty="0" smtClean="0"/>
              <a:t>Never more than 5 minutes</a:t>
            </a:r>
          </a:p>
          <a:p>
            <a:r>
              <a:rPr lang="en-US" dirty="0" smtClean="0"/>
              <a:t>Team members </a:t>
            </a:r>
            <a:r>
              <a:rPr lang="en-US" dirty="0" smtClean="0"/>
              <a:t>answer 3 questions</a:t>
            </a:r>
          </a:p>
          <a:p>
            <a:pPr lvl="1"/>
            <a:r>
              <a:rPr lang="en-US" dirty="0" smtClean="0"/>
              <a:t>What did you do yesterday?</a:t>
            </a:r>
          </a:p>
          <a:p>
            <a:pPr lvl="1"/>
            <a:r>
              <a:rPr lang="en-US" dirty="0" smtClean="0"/>
              <a:t>What will you do today?</a:t>
            </a:r>
          </a:p>
          <a:p>
            <a:pPr lvl="1"/>
            <a:r>
              <a:rPr lang="en-US" dirty="0" smtClean="0"/>
              <a:t>What impediments are in your way?</a:t>
            </a:r>
          </a:p>
          <a:p>
            <a:r>
              <a:rPr lang="en-US" dirty="0" smtClean="0"/>
              <a:t>Scrum Master coordinates impediment removal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 descr="https://cdn-images-1.medium.com/max/1600/1*0BoB-f4yYNqZ8ePT_r3UJ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47" y="4563311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Lifecycle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6093" y="5779716"/>
            <a:ext cx="4939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dalmomendonca.com/scrum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www.codeproject.com/KB/architecture/1201393/ScrumInOne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661699"/>
            <a:ext cx="6281738" cy="35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57505" y="3341716"/>
            <a:ext cx="631768" cy="1579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72446" y="3388416"/>
            <a:ext cx="457200" cy="1579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74006" y="2349925"/>
            <a:ext cx="736325" cy="1579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2311498"/>
          </a:xfrm>
        </p:spPr>
        <p:txBody>
          <a:bodyPr anchor="ctr">
            <a:noAutofit/>
          </a:bodyPr>
          <a:lstStyle/>
          <a:p>
            <a:r>
              <a:rPr lang="en-US" sz="16600" b="1" dirty="0" smtClean="0"/>
              <a:t>Q &amp; A</a:t>
            </a:r>
            <a:endParaRPr lang="en-US" sz="16600" b="1" dirty="0"/>
          </a:p>
        </p:txBody>
      </p:sp>
      <p:pic>
        <p:nvPicPr>
          <p:cNvPr id="2050" name="Picture 2" descr="http://highlandsumc.com/wp-content/uploads/2015/02/identitypolitic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r="283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USE </a:t>
            </a:r>
            <a:r>
              <a:rPr lang="en-US" sz="4400" dirty="0" smtClean="0">
                <a:solidFill>
                  <a:srgbClr val="FF0000"/>
                </a:solidFill>
              </a:rPr>
              <a:t>SCRUM METHODS</a:t>
            </a:r>
          </a:p>
          <a:p>
            <a:pPr marL="0" indent="0" algn="ctr">
              <a:buNone/>
            </a:pPr>
            <a:r>
              <a:rPr lang="en-US" sz="4400" dirty="0" smtClean="0"/>
              <a:t>TO BETTER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MANAGE</a:t>
            </a:r>
          </a:p>
          <a:p>
            <a:pPr marL="0" indent="0" algn="ctr">
              <a:buNone/>
            </a:pPr>
            <a:r>
              <a:rPr lang="en-US" sz="4400" dirty="0" smtClean="0"/>
              <a:t>YOUR </a:t>
            </a:r>
            <a:r>
              <a:rPr lang="en-US" sz="4400" dirty="0" smtClean="0">
                <a:solidFill>
                  <a:srgbClr val="00B0F0"/>
                </a:solidFill>
              </a:rPr>
              <a:t>PROJECTS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093" y="5779716"/>
            <a:ext cx="4939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dalmomendonca.com/scrum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</a:t>
            </a:r>
            <a:r>
              <a:rPr lang="en-US" sz="4400" b="1" i="1" dirty="0" smtClean="0"/>
              <a:t>you</a:t>
            </a:r>
            <a:r>
              <a:rPr lang="en-US" sz="4400" dirty="0" smtClean="0"/>
              <a:t> want to hear about?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014059"/>
              </p:ext>
            </p:extLst>
          </p:nvPr>
        </p:nvGraphicFramePr>
        <p:xfrm>
          <a:off x="4320073" y="803275"/>
          <a:ext cx="707976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5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Proposal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USE </a:t>
            </a:r>
            <a:r>
              <a:rPr lang="en-US" sz="4400" dirty="0" smtClean="0">
                <a:solidFill>
                  <a:srgbClr val="FF0000"/>
                </a:solidFill>
              </a:rPr>
              <a:t>SCRUM METHODS</a:t>
            </a:r>
          </a:p>
          <a:p>
            <a:pPr marL="0" indent="0" algn="ctr">
              <a:buNone/>
            </a:pPr>
            <a:r>
              <a:rPr lang="en-US" sz="4400" dirty="0" smtClean="0"/>
              <a:t>TO BETTER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MANAGE</a:t>
            </a:r>
          </a:p>
          <a:p>
            <a:pPr marL="0" indent="0" algn="ctr">
              <a:buNone/>
            </a:pPr>
            <a:r>
              <a:rPr lang="en-US" sz="4400" dirty="0" smtClean="0"/>
              <a:t>YOUR </a:t>
            </a:r>
            <a:r>
              <a:rPr lang="en-US" sz="4400" dirty="0" smtClean="0">
                <a:solidFill>
                  <a:srgbClr val="00B0F0"/>
                </a:solidFill>
              </a:rPr>
              <a:t>PROJECTS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Project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2202874"/>
            <a:ext cx="6281873" cy="26034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a </a:t>
            </a:r>
            <a:r>
              <a:rPr lang="en-US" sz="4000" i="1" dirty="0" smtClean="0">
                <a:solidFill>
                  <a:srgbClr val="00B0F0"/>
                </a:solidFill>
              </a:rPr>
              <a:t>temporary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endeavor undertaken to create a </a:t>
            </a:r>
            <a:r>
              <a:rPr lang="en-US" sz="4000" i="1" dirty="0">
                <a:solidFill>
                  <a:srgbClr val="00B0F0"/>
                </a:solidFill>
              </a:rPr>
              <a:t>unique</a:t>
            </a:r>
            <a:r>
              <a:rPr lang="en-US" sz="4000" dirty="0">
                <a:solidFill>
                  <a:srgbClr val="00B0F0"/>
                </a:solidFill>
              </a:rPr>
              <a:t> product or </a:t>
            </a:r>
            <a:r>
              <a:rPr lang="en-US" sz="4000" dirty="0" smtClean="0">
                <a:solidFill>
                  <a:srgbClr val="00B0F0"/>
                </a:solidFill>
              </a:rPr>
              <a:t>service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Project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Develop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Test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Release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Project Problems &amp; Pitfalls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142211"/>
              </p:ext>
            </p:extLst>
          </p:nvPr>
        </p:nvGraphicFramePr>
        <p:xfrm>
          <a:off x="5621953" y="747291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Agile</a:t>
            </a:r>
            <a:br>
              <a:rPr lang="en-US" sz="4400" dirty="0" smtClean="0"/>
            </a:br>
            <a:r>
              <a:rPr lang="en-US" dirty="0" smtClean="0"/>
              <a:t>(Scrum’s Parent)</a:t>
            </a:r>
            <a:endParaRPr lang="en-US" dirty="0"/>
          </a:p>
        </p:txBody>
      </p:sp>
      <p:pic>
        <p:nvPicPr>
          <p:cNvPr id="1026" name="Picture 2" descr="https://images-platform.99static.com/FwIqkBJdTowU_cIXRJrPzTXOaDs=/143x15:1362x1234/500x500/top/smart/99designs-contests-attachments/61/61632/attachment_61632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24" y="513183"/>
            <a:ext cx="5836209" cy="58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light, agile framework for better project management</a:t>
            </a:r>
          </a:p>
          <a:p>
            <a:r>
              <a:rPr lang="en-US" sz="2800" dirty="0" smtClean="0"/>
              <a:t>Simple to learn, difficult to master</a:t>
            </a:r>
          </a:p>
          <a:p>
            <a:r>
              <a:rPr lang="en-US" sz="2800" dirty="0" smtClean="0"/>
              <a:t>Adopting even </a:t>
            </a:r>
            <a:r>
              <a:rPr lang="en-US" sz="2800" i="1" dirty="0" smtClean="0"/>
              <a:t>some</a:t>
            </a:r>
            <a:r>
              <a:rPr lang="en-US" sz="2800" dirty="0" smtClean="0"/>
              <a:t> scrum techniques = better 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light, agile framework for better project management</a:t>
            </a:r>
          </a:p>
          <a:p>
            <a:r>
              <a:rPr lang="en-US" dirty="0" smtClean="0"/>
              <a:t>Simple to learn, difficult to master</a:t>
            </a:r>
          </a:p>
          <a:p>
            <a:r>
              <a:rPr lang="en-US" dirty="0" smtClean="0"/>
              <a:t>Adopting even </a:t>
            </a:r>
            <a:r>
              <a:rPr lang="en-US" i="1" dirty="0" smtClean="0"/>
              <a:t>some</a:t>
            </a:r>
            <a:r>
              <a:rPr lang="en-US" dirty="0" smtClean="0"/>
              <a:t> scrum techniques = better results</a:t>
            </a:r>
            <a:endParaRPr lang="en-US" dirty="0"/>
          </a:p>
        </p:txBody>
      </p:sp>
      <p:pic>
        <p:nvPicPr>
          <p:cNvPr id="3074" name="Picture 2" descr="http://1.bp.blogspot.com/-Q_2UTMw_WcE/Va8M0hth4rI/AAAAAAAAF_0/3x1lDDeTDno/s1600/Stable%2Bscrum%2Bvs%2BF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Atla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2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416</TotalTime>
  <Words>281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Rockwell</vt:lpstr>
      <vt:lpstr>Wingdings</vt:lpstr>
      <vt:lpstr>Atlas</vt:lpstr>
      <vt:lpstr>1_Atlas</vt:lpstr>
      <vt:lpstr>2_Atlas</vt:lpstr>
      <vt:lpstr>SCRUM</vt:lpstr>
      <vt:lpstr>What do you want to hear about?</vt:lpstr>
      <vt:lpstr>The Proposal</vt:lpstr>
      <vt:lpstr>Project</vt:lpstr>
      <vt:lpstr>Project Management</vt:lpstr>
      <vt:lpstr>Project Problems &amp; Pitfalls</vt:lpstr>
      <vt:lpstr>Agile (Scrum’s Parent)</vt:lpstr>
      <vt:lpstr>Scrum</vt:lpstr>
      <vt:lpstr>Scrum</vt:lpstr>
      <vt:lpstr>Feature #1 Cross-Functional Teams</vt:lpstr>
      <vt:lpstr>Feature #2 Sprints</vt:lpstr>
      <vt:lpstr>Feature #3 Daily Scrum</vt:lpstr>
      <vt:lpstr>Scrum Lifecycle</vt:lpstr>
      <vt:lpstr>Q &amp; A</vt:lpstr>
      <vt:lpstr>Remember…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</dc:title>
  <dc:creator>Dalmo Mendonca</dc:creator>
  <cp:lastModifiedBy>Dalmo Mendonca</cp:lastModifiedBy>
  <cp:revision>17</cp:revision>
  <dcterms:created xsi:type="dcterms:W3CDTF">2018-01-31T16:35:32Z</dcterms:created>
  <dcterms:modified xsi:type="dcterms:W3CDTF">2018-02-01T18:24:49Z</dcterms:modified>
</cp:coreProperties>
</file>